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276" r:id="rId2"/>
  </p:sldMasterIdLst>
  <p:notesMasterIdLst>
    <p:notesMasterId r:id="rId13"/>
  </p:notesMasterIdLst>
  <p:handoutMasterIdLst>
    <p:handoutMasterId r:id="rId14"/>
  </p:handoutMasterIdLst>
  <p:sldIdLst>
    <p:sldId id="270" r:id="rId3"/>
    <p:sldId id="271" r:id="rId4"/>
    <p:sldId id="272" r:id="rId5"/>
    <p:sldId id="274" r:id="rId6"/>
    <p:sldId id="262" r:id="rId7"/>
    <p:sldId id="263" r:id="rId8"/>
    <p:sldId id="265" r:id="rId9"/>
    <p:sldId id="264" r:id="rId10"/>
    <p:sldId id="268" r:id="rId11"/>
    <p:sldId id="269" r:id="rId12"/>
  </p:sldIdLst>
  <p:sldSz cx="9144000" cy="6858000" type="screen4x3"/>
  <p:notesSz cx="9866313" cy="67357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2" userDrawn="1">
          <p15:clr>
            <a:srgbClr val="A4A3A4"/>
          </p15:clr>
        </p15:guide>
        <p15:guide id="2" pos="31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52" autoAdjust="0"/>
    <p:restoredTop sz="94660"/>
  </p:normalViewPr>
  <p:slideViewPr>
    <p:cSldViewPr>
      <p:cViewPr varScale="1">
        <p:scale>
          <a:sx n="66" d="100"/>
          <a:sy n="66" d="100"/>
        </p:scale>
        <p:origin x="10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22"/>
        <p:guide pos="31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7077" cy="336397"/>
          </a:xfrm>
          <a:prstGeom prst="rect">
            <a:avLst/>
          </a:prstGeom>
        </p:spPr>
        <p:txBody>
          <a:bodyPr vert="horz" lIns="91046" tIns="45523" rIns="91046" bIns="455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667" y="1"/>
            <a:ext cx="4277077" cy="336397"/>
          </a:xfrm>
          <a:prstGeom prst="rect">
            <a:avLst/>
          </a:prstGeom>
        </p:spPr>
        <p:txBody>
          <a:bodyPr vert="horz" lIns="91046" tIns="45523" rIns="91046" bIns="455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1BE10D6-6163-4CC8-AEED-53BCB1961FBE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2"/>
            <a:ext cx="4277077" cy="336396"/>
          </a:xfrm>
          <a:prstGeom prst="rect">
            <a:avLst/>
          </a:prstGeom>
        </p:spPr>
        <p:txBody>
          <a:bodyPr vert="horz" lIns="91046" tIns="45523" rIns="91046" bIns="455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667" y="6397802"/>
            <a:ext cx="4277077" cy="336396"/>
          </a:xfrm>
          <a:prstGeom prst="rect">
            <a:avLst/>
          </a:prstGeom>
        </p:spPr>
        <p:txBody>
          <a:bodyPr vert="horz" lIns="91046" tIns="45523" rIns="91046" bIns="455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1E935E2-6D6D-447D-B4DA-DC1B3AE03B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66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5507" cy="336397"/>
          </a:xfrm>
          <a:prstGeom prst="rect">
            <a:avLst/>
          </a:prstGeom>
        </p:spPr>
        <p:txBody>
          <a:bodyPr vert="horz" lIns="91046" tIns="45523" rIns="91046" bIns="455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7667" y="1"/>
            <a:ext cx="4277077" cy="336397"/>
          </a:xfrm>
          <a:prstGeom prst="rect">
            <a:avLst/>
          </a:prstGeom>
        </p:spPr>
        <p:txBody>
          <a:bodyPr vert="horz" lIns="91046" tIns="45523" rIns="91046" bIns="4552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6206B0-AB15-4FBE-8CE4-BFA880D987F9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46" tIns="45523" rIns="91046" bIns="4552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259" y="3199684"/>
            <a:ext cx="7891795" cy="3030701"/>
          </a:xfrm>
          <a:prstGeom prst="rect">
            <a:avLst/>
          </a:prstGeom>
        </p:spPr>
        <p:txBody>
          <a:bodyPr vert="horz" lIns="91046" tIns="45523" rIns="91046" bIns="4552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2"/>
            <a:ext cx="4275507" cy="336396"/>
          </a:xfrm>
          <a:prstGeom prst="rect">
            <a:avLst/>
          </a:prstGeom>
        </p:spPr>
        <p:txBody>
          <a:bodyPr vert="horz" lIns="91046" tIns="45523" rIns="91046" bIns="455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7667" y="6397802"/>
            <a:ext cx="4277077" cy="336396"/>
          </a:xfrm>
          <a:prstGeom prst="rect">
            <a:avLst/>
          </a:prstGeom>
        </p:spPr>
        <p:txBody>
          <a:bodyPr vert="horz" lIns="91046" tIns="45523" rIns="91046" bIns="4552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0E369C2-09E2-4380-B98D-91EA542304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75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8575"/>
            <a:ext cx="15319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6327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818C6-E101-47BC-B15C-25A97F1BC6AC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DB6E9-28EC-46DB-A5BC-815070C5D5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1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7D7F-9929-4F27-9943-5268B16F5C94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2E39F-95BD-4E73-9EF0-04AEA1DA6B2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14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257300" y="2971800"/>
            <a:ext cx="6629400" cy="838200"/>
            <a:chOff x="792" y="1872"/>
            <a:chExt cx="4176" cy="5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92" y="1927"/>
              <a:ext cx="4176" cy="39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white">
            <a:xfrm>
              <a:off x="1008" y="1872"/>
              <a:ext cx="37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white">
          <a:xfrm>
            <a:off x="1828800" y="152400"/>
            <a:ext cx="7162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lang="en-US" altLang="ko-KR" sz="4400" b="1" i="1">
                <a:solidFill>
                  <a:schemeClr val="bg1"/>
                </a:solidFill>
                <a:latin typeface="Arial Black" pitchFamily="34" charset="0"/>
              </a:rPr>
              <a:t>Graphics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6324600" y="6583363"/>
            <a:ext cx="28194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       Graphics Lab @ Korea University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00200" y="2692400"/>
            <a:ext cx="5943600" cy="1295400"/>
          </a:xfrm>
          <a:noFill/>
        </p:spPr>
        <p:txBody>
          <a:bodyPr/>
          <a:lstStyle>
            <a:lvl1pPr algn="ctr">
              <a:defRPr sz="3600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40200"/>
            <a:ext cx="7315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 b="1"/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12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23122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753562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4250048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005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464638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2626633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2679633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252428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125880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84200" y="6577013"/>
            <a:ext cx="1276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University</a:t>
            </a:r>
          </a:p>
          <a:p>
            <a:pPr eaLnBrk="1" hangingPunct="1"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Computer Graphics Lab.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599973" y="6597650"/>
            <a:ext cx="15456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fld id="{3BB546F1-C8C7-46DE-903F-31E7E5F2FE75}" type="datetime4">
              <a:rPr kumimoji="0" lang="en-US" altLang="ko-KR" sz="800" smtClean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pPr algn="r" eaLnBrk="1" hangingPunct="1">
                <a:defRPr/>
              </a:pPr>
              <a:t>March 26, 2021</a:t>
            </a:fld>
            <a:r>
              <a:rPr kumimoji="0" lang="en-US" altLang="ko-KR" sz="800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kumimoji="0" lang="en-US" altLang="ko-KR" sz="800" b="1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|</a:t>
            </a:r>
            <a:r>
              <a:rPr kumimoji="0" lang="en-US" altLang="ko-KR" sz="800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# </a:t>
            </a:r>
            <a:fld id="{C2E5F1CE-979B-4739-82F7-695A33D7E587}" type="slidenum">
              <a:rPr kumimoji="0" lang="ko-KR" altLang="en-US" sz="800" b="1" smtClean="0">
                <a:solidFill>
                  <a:srgbClr val="0D0D0D"/>
                </a:solidFill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 eaLnBrk="1" hangingPunct="1">
                <a:defRPr/>
              </a:pPr>
              <a:t>‹#›</a:t>
            </a:fld>
            <a:endParaRPr kumimoji="0" lang="en-US" altLang="ko-KR" sz="800" b="1" dirty="0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-34925" y="6562725"/>
            <a:ext cx="766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kumimoji="0" lang="en-US" altLang="ko-KR" sz="1200" b="1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KUCG |</a:t>
            </a:r>
            <a:endParaRPr kumimoji="0" lang="en-US" altLang="ko-KR" sz="1200" b="1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 flipV="1">
            <a:off x="0" y="6538913"/>
            <a:ext cx="9144000" cy="63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</a:defRPr>
            </a:lvl2pPr>
            <a:lvl3pPr>
              <a:lnSpc>
                <a:spcPct val="100000"/>
              </a:lnSpc>
              <a:defRPr sz="1800" baseline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맑은 고딕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aseline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84253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1550953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3159220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8450" y="285750"/>
            <a:ext cx="2038350" cy="58864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285750"/>
            <a:ext cx="5962650" cy="5886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41652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11D3510-6FF8-4B8D-A582-F2DF26BBA55B}" type="datetimeFigureOut">
              <a:rPr lang="ko-KR" altLang="en-US"/>
              <a:pPr>
                <a:defRPr/>
              </a:pPr>
              <a:t>2021-03-26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7FF6BD9A-E6AB-413C-947B-FDCD7860795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45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574B17-4AE7-440F-821E-73425D20C8BD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9A382-A461-44D7-ACEA-894D4519F7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2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FC17E-EF38-43A1-A97C-A845BB9A3C1F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6D2C2-3245-4147-8FCF-51C4769251C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1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F6426-F184-4E73-BD9E-B105F077B534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CAB22-FDAF-4AB2-82A7-692C3E184DF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5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EF33B-AE5A-4B68-B0BA-268BBCFD326D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EDC93-542B-494F-83C5-70765F592F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1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81CF0-E99E-472C-A6F8-200DFCA0496D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5CC88-AA71-47E5-A50A-1029822D8F4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5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770D4-C45D-40A8-A2AB-ADAF7DC9AE48}" type="datetimeFigureOut">
              <a:rPr lang="ko-KR" altLang="en-US"/>
              <a:pPr>
                <a:defRPr/>
              </a:pPr>
              <a:t>2021-03-26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0A37A-39C6-491F-B660-66F982AB8F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05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443E73-E2A9-4296-B2BE-345ED0D5F36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/>
          <p:cNvSpPr>
            <a:spLocks noChangeShapeType="1"/>
          </p:cNvSpPr>
          <p:nvPr/>
        </p:nvSpPr>
        <p:spPr bwMode="ltGray">
          <a:xfrm>
            <a:off x="533400" y="1143000"/>
            <a:ext cx="7239000" cy="0"/>
          </a:xfrm>
          <a:prstGeom prst="line">
            <a:avLst/>
          </a:prstGeom>
          <a:noFill/>
          <a:ln w="2857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7" name="Rectangle 1027"/>
          <p:cNvSpPr>
            <a:spLocks noChangeArrowheads="1"/>
          </p:cNvSpPr>
          <p:nvPr/>
        </p:nvSpPr>
        <p:spPr bwMode="auto">
          <a:xfrm>
            <a:off x="0" y="6540500"/>
            <a:ext cx="9144000" cy="317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8" name="Rectangle 1028"/>
          <p:cNvSpPr>
            <a:spLocks noChangeArrowheads="1"/>
          </p:cNvSpPr>
          <p:nvPr/>
        </p:nvSpPr>
        <p:spPr bwMode="auto">
          <a:xfrm>
            <a:off x="0" y="6540500"/>
            <a:ext cx="23622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1029"/>
          <p:cNvSpPr>
            <a:spLocks noChangeArrowheads="1"/>
          </p:cNvSpPr>
          <p:nvPr/>
        </p:nvSpPr>
        <p:spPr bwMode="auto">
          <a:xfrm>
            <a:off x="8077200" y="228600"/>
            <a:ext cx="838200" cy="819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0" name="Rectangle 1030"/>
          <p:cNvSpPr>
            <a:spLocks noChangeArrowheads="1"/>
          </p:cNvSpPr>
          <p:nvPr/>
        </p:nvSpPr>
        <p:spPr bwMode="auto">
          <a:xfrm>
            <a:off x="7734300" y="381000"/>
            <a:ext cx="990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Rectangle 10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47800"/>
            <a:ext cx="815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 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2" name="Rectangle 1034"/>
          <p:cNvSpPr>
            <a:spLocks noChangeArrowheads="1"/>
          </p:cNvSpPr>
          <p:nvPr/>
        </p:nvSpPr>
        <p:spPr bwMode="white">
          <a:xfrm>
            <a:off x="7696200" y="685800"/>
            <a:ext cx="1028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en-US" altLang="ko-KR" sz="2000">
                <a:solidFill>
                  <a:schemeClr val="bg1"/>
                </a:solidFill>
                <a:latin typeface="Arial Black" pitchFamily="34" charset="0"/>
              </a:rPr>
              <a:t>KUCG</a:t>
            </a:r>
          </a:p>
        </p:txBody>
      </p:sp>
      <p:sp>
        <p:nvSpPr>
          <p:cNvPr id="1033" name="Rectangle 103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85750"/>
            <a:ext cx="7010400" cy="762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84" name="Text Box 1036"/>
          <p:cNvSpPr txBox="1">
            <a:spLocks noChangeArrowheads="1"/>
          </p:cNvSpPr>
          <p:nvPr/>
        </p:nvSpPr>
        <p:spPr bwMode="auto">
          <a:xfrm>
            <a:off x="6324600" y="6583363"/>
            <a:ext cx="2819400" cy="27463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sz="1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Sans Serif" pitchFamily="34" charset="0"/>
              </a:rPr>
              <a:t>       Graphics Lab @ Korea University</a:t>
            </a:r>
          </a:p>
        </p:txBody>
      </p:sp>
      <p:sp>
        <p:nvSpPr>
          <p:cNvPr id="3086" name="Rectangle 1038"/>
          <p:cNvSpPr>
            <a:spLocks noGrp="1" noChangeArrowheads="1"/>
          </p:cNvSpPr>
          <p:nvPr>
            <p:ph type="ftr" sz="quarter" idx="3"/>
          </p:nvPr>
        </p:nvSpPr>
        <p:spPr bwMode="grayWhite">
          <a:xfrm>
            <a:off x="34925" y="658495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chemeClr val="bg1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252875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i="1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o"/>
        <a:defRPr sz="16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Programming Assignment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5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Demo Video 2</a:t>
            </a:r>
          </a:p>
        </p:txBody>
      </p:sp>
      <p:pic>
        <p:nvPicPr>
          <p:cNvPr id="5" name="local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484784"/>
            <a:ext cx="8229600" cy="4827587"/>
          </a:xfrm>
        </p:spPr>
      </p:pic>
    </p:spTree>
    <p:extLst>
      <p:ext uri="{BB962C8B-B14F-4D97-AF65-F5344CB8AC3E}">
        <p14:creationId xmlns:p14="http://schemas.microsoft.com/office/powerpoint/2010/main" val="13806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ea typeface="맑은 고딕" panose="020B0503020000020004" pitchFamily="34" charset="-127"/>
              </a:rPr>
              <a:t>발표 준비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34" charset="-127"/>
              </a:rPr>
              <a:t>발표 자료</a:t>
            </a:r>
            <a:r>
              <a:rPr lang="en-US" altLang="ko-KR" dirty="0">
                <a:ea typeface="맑은 고딕" panose="020B0503020000020004" pitchFamily="34" charset="-127"/>
              </a:rPr>
              <a:t>(PPT)</a:t>
            </a:r>
          </a:p>
          <a:p>
            <a:r>
              <a:rPr lang="en-US" altLang="ko-KR" dirty="0"/>
              <a:t>Demo Video</a:t>
            </a:r>
          </a:p>
          <a:p>
            <a:r>
              <a:rPr lang="ko-KR" altLang="en-US" dirty="0">
                <a:ea typeface="맑은 고딕" panose="020B0503020000020004" pitchFamily="34" charset="-127"/>
              </a:rPr>
              <a:t>소스 코드</a:t>
            </a:r>
            <a:endParaRPr lang="en-US" alt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 panose="020B0503020000020004" pitchFamily="34" charset="-127"/>
              </a:rPr>
              <a:t>보고서</a:t>
            </a:r>
            <a:endParaRPr lang="en-US" altLang="ko-KR" dirty="0"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ea typeface="맑은 고딕" panose="020B0503020000020004" pitchFamily="34" charset="-127"/>
              </a:rPr>
              <a:t>구현 목표</a:t>
            </a:r>
            <a:endParaRPr lang="en-US" altLang="ko-KR" dirty="0"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ea typeface="맑은 고딕" panose="020B0503020000020004" pitchFamily="34" charset="-127"/>
              </a:rPr>
              <a:t>구현 과정</a:t>
            </a:r>
            <a:endParaRPr lang="en-US" altLang="ko-KR" dirty="0"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ea typeface="맑은 고딕" panose="020B0503020000020004" pitchFamily="34" charset="-127"/>
              </a:rPr>
              <a:t>핵심 소스코드</a:t>
            </a:r>
            <a:endParaRPr lang="en-US" altLang="ko-KR" dirty="0">
              <a:ea typeface="맑은 고딕" panose="020B0503020000020004" pitchFamily="34" charset="-127"/>
            </a:endParaRPr>
          </a:p>
          <a:p>
            <a:pPr lvl="1"/>
            <a:r>
              <a:rPr lang="ko-KR" altLang="en-US" dirty="0">
                <a:ea typeface="맑은 고딕" panose="020B0503020000020004" pitchFamily="34" charset="-127"/>
              </a:rPr>
              <a:t>구현 결과 화면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66065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ea typeface="맑은 고딕" panose="020B0503020000020004" pitchFamily="34" charset="-127"/>
              </a:rPr>
              <a:t>Zoom</a:t>
            </a:r>
            <a:r>
              <a:rPr lang="ko-KR" altLang="en-US" b="1" dirty="0">
                <a:ea typeface="맑은 고딕" panose="020B0503020000020004" pitchFamily="34" charset="-127"/>
              </a:rPr>
              <a:t>을 이용한 온라인 발표 준비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ea typeface="맑은 고딕" panose="020B0503020000020004" pitchFamily="34" charset="-127"/>
              </a:rPr>
              <a:t>PPT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이용한 발표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마이크와 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웹캠을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이용한 발표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Zoom</a:t>
            </a:r>
            <a:r>
              <a:rPr lang="en-US" altLang="ko-KR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오디오 참가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및 </a:t>
            </a:r>
            <a:r>
              <a:rPr lang="ko-KR" altLang="en-US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비디오 시작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기능을</a:t>
            </a: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  <a:p>
            <a:pPr marL="457200" lvl="1" indent="0">
              <a:buNone/>
            </a:pPr>
            <a:r>
              <a:rPr lang="en-US" altLang="ko-KR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 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발표 전 테스트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http://kucg.korea.ac.kr</a:t>
            </a:r>
          </a:p>
        </p:txBody>
      </p:sp>
    </p:spTree>
    <p:extLst>
      <p:ext uri="{BB962C8B-B14F-4D97-AF65-F5344CB8AC3E}">
        <p14:creationId xmlns:p14="http://schemas.microsoft.com/office/powerpoint/2010/main" val="300336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Assignment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399" y="1447800"/>
            <a:ext cx="8512205" cy="4724400"/>
          </a:xfrm>
        </p:spPr>
        <p:txBody>
          <a:bodyPr/>
          <a:lstStyle/>
          <a:p>
            <a:r>
              <a:rPr lang="en-US" altLang="ko-KR" dirty="0"/>
              <a:t>3D modeling &amp; Trans. (Your Name) with OpenGL</a:t>
            </a:r>
          </a:p>
          <a:p>
            <a:r>
              <a:rPr lang="en-US" altLang="ko-KR" dirty="0"/>
              <a:t> at least 3 Characters (</a:t>
            </a:r>
            <a:r>
              <a:rPr lang="ko-KR" altLang="en-US" dirty="0"/>
              <a:t>김 창 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Basic Trans. &amp; Advanced Trans.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굴림" pitchFamily="50" charset="-127"/>
                <a:cs typeface="+mn-cs"/>
              </a:rPr>
              <a:t>http://kucg.korea.ac.kr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057362" y="3432694"/>
            <a:ext cx="2008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맑은 고딕" pitchFamily="50" charset="-127"/>
                <a:cs typeface="+mn-cs"/>
              </a:rPr>
              <a:t>Using the Primitives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4038600" y="4563819"/>
            <a:ext cx="767735" cy="123908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굴림" pitchFamily="50" charset="-127"/>
              <a:cs typeface="+mn-cs"/>
            </a:endParaRPr>
          </a:p>
        </p:txBody>
      </p:sp>
      <p:pic>
        <p:nvPicPr>
          <p:cNvPr id="1028" name="Picture 4" descr="3. Creating Primitives and Text - Maya 8 for Windows and Macintosh: Visual  Quickstart Guide [Book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" t="9720" r="7450" b="9281"/>
          <a:stretch/>
        </p:blipFill>
        <p:spPr bwMode="auto">
          <a:xfrm>
            <a:off x="473430" y="3889885"/>
            <a:ext cx="3672408" cy="22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56" y="3706258"/>
            <a:ext cx="4430457" cy="26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9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Modeling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3570395" y="3275374"/>
            <a:ext cx="1914374" cy="648072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3774789" y="3071606"/>
            <a:ext cx="1300796" cy="1055608"/>
          </a:xfrm>
          <a:prstGeom prst="roundRect">
            <a:avLst>
              <a:gd name="adj" fmla="val 1745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Translation</a:t>
            </a:r>
          </a:p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Scaling</a:t>
            </a:r>
          </a:p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Rotation</a:t>
            </a:r>
            <a:endParaRPr lang="en-US" sz="1400" b="1" dirty="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698958" y="5318802"/>
            <a:ext cx="9012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n Cubes</a:t>
            </a:r>
            <a:endParaRPr lang="en-US" sz="1400" b="1" dirty="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785313" y="5318802"/>
            <a:ext cx="13724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3D Character</a:t>
            </a:r>
            <a:endParaRPr lang="en-US" sz="1400" b="1" dirty="0">
              <a:latin typeface="Tahoma" pitchFamily="34" charset="0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384" t="830" r="33728" b="2059"/>
          <a:stretch/>
        </p:blipFill>
        <p:spPr>
          <a:xfrm>
            <a:off x="5508104" y="1988840"/>
            <a:ext cx="3254055" cy="3120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8" y="1904522"/>
            <a:ext cx="3150865" cy="32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2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Modeling Demo Video</a:t>
            </a:r>
          </a:p>
        </p:txBody>
      </p:sp>
      <p:pic>
        <p:nvPicPr>
          <p:cNvPr id="4" name="20210315_13091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075" y="1428750"/>
            <a:ext cx="8197850" cy="4857750"/>
          </a:xfrm>
        </p:spPr>
      </p:pic>
    </p:spTree>
    <p:extLst>
      <p:ext uri="{BB962C8B-B14F-4D97-AF65-F5344CB8AC3E}">
        <p14:creationId xmlns:p14="http://schemas.microsoft.com/office/powerpoint/2010/main" val="383303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Rotation along Axis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434599"/>
            <a:ext cx="5114925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1176" b="11176"/>
          <a:stretch/>
        </p:blipFill>
        <p:spPr>
          <a:xfrm>
            <a:off x="6465692" y="3068571"/>
            <a:ext cx="2309705" cy="1522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1502381"/>
            <a:ext cx="2352675" cy="1352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13502" b="6465"/>
          <a:stretch/>
        </p:blipFill>
        <p:spPr>
          <a:xfrm>
            <a:off x="6472304" y="4750748"/>
            <a:ext cx="2372816" cy="1532364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4" idx="3"/>
            <a:endCxn id="6" idx="1"/>
          </p:cNvCxnSpPr>
          <p:nvPr/>
        </p:nvCxnSpPr>
        <p:spPr>
          <a:xfrm flipV="1">
            <a:off x="5222429" y="2178656"/>
            <a:ext cx="1221779" cy="165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" idx="3"/>
            <a:endCxn id="5" idx="1"/>
          </p:cNvCxnSpPr>
          <p:nvPr/>
        </p:nvCxnSpPr>
        <p:spPr>
          <a:xfrm>
            <a:off x="5222429" y="3830012"/>
            <a:ext cx="1243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3"/>
            <a:endCxn id="7" idx="1"/>
          </p:cNvCxnSpPr>
          <p:nvPr/>
        </p:nvCxnSpPr>
        <p:spPr>
          <a:xfrm>
            <a:off x="5222429" y="3830012"/>
            <a:ext cx="1249875" cy="168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 rot="18000000">
            <a:off x="5328259" y="2627699"/>
            <a:ext cx="7489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  <a:ea typeface="맑은 고딕" pitchFamily="50" charset="-127"/>
              </a:rPr>
              <a:t>X-axis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5500861" y="3507339"/>
            <a:ext cx="7489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  <a:ea typeface="맑은 고딕" pitchFamily="50" charset="-127"/>
              </a:rPr>
              <a:t>Y-axis</a:t>
            </a:r>
          </a:p>
        </p:txBody>
      </p:sp>
      <p:sp>
        <p:nvSpPr>
          <p:cNvPr id="19" name="TextBox 18"/>
          <p:cNvSpPr txBox="1"/>
          <p:nvPr/>
        </p:nvSpPr>
        <p:spPr bwMode="auto">
          <a:xfrm rot="3600000">
            <a:off x="5613644" y="4323309"/>
            <a:ext cx="7377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  <a:ea typeface="맑은 고딕" pitchFamily="50" charset="-127"/>
              </a:rPr>
              <a:t>Z-axis</a:t>
            </a:r>
          </a:p>
        </p:txBody>
      </p:sp>
    </p:spTree>
    <p:extLst>
      <p:ext uri="{BB962C8B-B14F-4D97-AF65-F5344CB8AC3E}">
        <p14:creationId xmlns:p14="http://schemas.microsoft.com/office/powerpoint/2010/main" val="353334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Demo Video 1 </a:t>
            </a:r>
          </a:p>
        </p:txBody>
      </p:sp>
      <p:pic>
        <p:nvPicPr>
          <p:cNvPr id="4" name="worl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3038"/>
            <a:ext cx="8229600" cy="4827587"/>
          </a:xfrm>
        </p:spPr>
      </p:pic>
    </p:spTree>
    <p:extLst>
      <p:ext uri="{BB962C8B-B14F-4D97-AF65-F5344CB8AC3E}">
        <p14:creationId xmlns:p14="http://schemas.microsoft.com/office/powerpoint/2010/main" val="1078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Rotation Individual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" y="2434599"/>
            <a:ext cx="4536504" cy="247522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645960" y="2132856"/>
            <a:ext cx="1221779" cy="1651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645960" y="3784212"/>
            <a:ext cx="1243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645960" y="3784212"/>
            <a:ext cx="1249875" cy="168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 rot="18000000">
            <a:off x="4520958" y="2581899"/>
            <a:ext cx="12105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  <a:ea typeface="맑은 고딕" pitchFamily="50" charset="-127"/>
              </a:rPr>
              <a:t> “</a:t>
            </a:r>
            <a:r>
              <a:rPr lang="ko-KR" altLang="en-US" sz="1400" b="1" dirty="0">
                <a:latin typeface="Tahoma" pitchFamily="34" charset="0"/>
                <a:ea typeface="맑은 고딕" pitchFamily="50" charset="-127"/>
              </a:rPr>
              <a:t>가</a:t>
            </a: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” </a:t>
            </a:r>
            <a:r>
              <a:rPr lang="en-US" sz="1400" b="1" dirty="0">
                <a:latin typeface="Tahoma" pitchFamily="34" charset="0"/>
                <a:ea typeface="맑은 고딕" pitchFamily="50" charset="-127"/>
              </a:rPr>
              <a:t>X-axis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748063" y="3461539"/>
            <a:ext cx="11015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>
                <a:latin typeface="Tahoma" pitchFamily="34" charset="0"/>
                <a:ea typeface="맑은 고딕" pitchFamily="50" charset="-127"/>
              </a:rPr>
              <a:t>“</a:t>
            </a:r>
            <a:r>
              <a:rPr lang="ko-KR" altLang="en-US" sz="1400" b="1" dirty="0">
                <a:latin typeface="Tahoma" pitchFamily="34" charset="0"/>
                <a:ea typeface="맑은 고딕" pitchFamily="50" charset="-127"/>
              </a:rPr>
              <a:t>나</a:t>
            </a:r>
            <a:r>
              <a:rPr lang="en-US" sz="1400" b="1" dirty="0">
                <a:latin typeface="Tahoma" pitchFamily="34" charset="0"/>
                <a:ea typeface="맑은 고딕" pitchFamily="50" charset="-127"/>
              </a:rPr>
              <a:t>”Y-axis</a:t>
            </a:r>
          </a:p>
        </p:txBody>
      </p:sp>
      <p:sp>
        <p:nvSpPr>
          <p:cNvPr id="19" name="TextBox 18"/>
          <p:cNvSpPr txBox="1"/>
          <p:nvPr/>
        </p:nvSpPr>
        <p:spPr bwMode="auto">
          <a:xfrm rot="3600000">
            <a:off x="4791919" y="4352760"/>
            <a:ext cx="109356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>
                <a:latin typeface="Tahoma" pitchFamily="34" charset="0"/>
                <a:ea typeface="맑은 고딕" pitchFamily="50" charset="-127"/>
              </a:rPr>
              <a:t>“</a:t>
            </a:r>
            <a:r>
              <a:rPr lang="ko-KR" altLang="en-US" sz="1400" b="1" dirty="0">
                <a:latin typeface="Tahoma" pitchFamily="34" charset="0"/>
                <a:ea typeface="맑은 고딕" pitchFamily="50" charset="-127"/>
              </a:rPr>
              <a:t>다</a:t>
            </a:r>
            <a:r>
              <a:rPr lang="en-US" sz="1400" b="1" dirty="0">
                <a:latin typeface="Tahoma" pitchFamily="34" charset="0"/>
                <a:ea typeface="맑은 고딕" pitchFamily="50" charset="-127"/>
              </a:rPr>
              <a:t>”Z-axis</a:t>
            </a:r>
          </a:p>
        </p:txBody>
      </p:sp>
      <p:pic>
        <p:nvPicPr>
          <p:cNvPr id="3" name="loc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4" end="7112"/>
                </p14:media>
              </p:ext>
            </p:extLst>
          </p:nvPr>
        </p:nvPicPr>
        <p:blipFill rotWithShape="1">
          <a:blip r:embed="rId5"/>
          <a:srcRect l="23007" t="20594" r="23445" b="21683"/>
          <a:stretch/>
        </p:blipFill>
        <p:spPr>
          <a:xfrm>
            <a:off x="6027528" y="1124744"/>
            <a:ext cx="2728656" cy="1725474"/>
          </a:xfrm>
          <a:prstGeom prst="rect">
            <a:avLst/>
          </a:prstGeom>
        </p:spPr>
      </p:pic>
      <p:pic>
        <p:nvPicPr>
          <p:cNvPr id="14" name="loc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79" end="3588"/>
                </p14:media>
              </p:ext>
            </p:extLst>
          </p:nvPr>
        </p:nvPicPr>
        <p:blipFill rotWithShape="1">
          <a:blip r:embed="rId6"/>
          <a:srcRect l="23007" t="20594" r="23445" b="21683"/>
          <a:stretch>
            <a:fillRect/>
          </a:stretch>
        </p:blipFill>
        <p:spPr>
          <a:xfrm>
            <a:off x="6049012" y="2921475"/>
            <a:ext cx="2728656" cy="1725474"/>
          </a:xfrm>
          <a:prstGeom prst="rect">
            <a:avLst/>
          </a:prstGeom>
        </p:spPr>
      </p:pic>
      <p:pic>
        <p:nvPicPr>
          <p:cNvPr id="15" name="loc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39" end="413"/>
                </p14:media>
              </p:ext>
            </p:extLst>
          </p:nvPr>
        </p:nvPicPr>
        <p:blipFill rotWithShape="1">
          <a:blip r:embed="rId7"/>
          <a:srcRect l="23007" t="20594" r="23445" b="21683"/>
          <a:stretch>
            <a:fillRect/>
          </a:stretch>
        </p:blipFill>
        <p:spPr>
          <a:xfrm>
            <a:off x="6049012" y="4720127"/>
            <a:ext cx="2728656" cy="17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none" rtlCol="0">
        <a:spAutoFit/>
      </a:bodyPr>
      <a:lstStyle>
        <a:defPPr algn="ctr">
          <a:spcBef>
            <a:spcPct val="50000"/>
          </a:spcBef>
          <a:defRPr sz="1400" b="1" smtClean="0">
            <a:latin typeface="Tahoma" pitchFamily="34" charset="0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troduction">
  <a:themeElements>
    <a:clrScheme name="introductio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introductio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ctr" eaLnBrk="1" hangingPunct="1">
          <a:spcBef>
            <a:spcPct val="50000"/>
          </a:spcBef>
          <a:defRPr kumimoji="0" sz="1400" b="1" dirty="0" smtClean="0">
            <a:latin typeface="Tahoma" pitchFamily="34" charset="0"/>
            <a:ea typeface="맑은 고딕" pitchFamily="50" charset="-127"/>
          </a:defRPr>
        </a:defPPr>
      </a:lstStyle>
    </a:txDef>
  </a:objectDefaults>
  <a:extraClrSchemeLst>
    <a:extraClrScheme>
      <a:clrScheme name="introductio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72430</TotalTime>
  <Words>155</Words>
  <Application>Microsoft Office PowerPoint</Application>
  <PresentationFormat>화면 슬라이드 쇼(4:3)</PresentationFormat>
  <Paragraphs>41</Paragraphs>
  <Slides>10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굴림</vt:lpstr>
      <vt:lpstr>맑은 고딕</vt:lpstr>
      <vt:lpstr>Arial</vt:lpstr>
      <vt:lpstr>Arial Black</vt:lpstr>
      <vt:lpstr>Microsoft Sans Serif</vt:lpstr>
      <vt:lpstr>Tahoma</vt:lpstr>
      <vt:lpstr>Times New Roman</vt:lpstr>
      <vt:lpstr>Verdana</vt:lpstr>
      <vt:lpstr>Wingdings</vt:lpstr>
      <vt:lpstr>Office 테마</vt:lpstr>
      <vt:lpstr>introduction</vt:lpstr>
      <vt:lpstr>Programming Assignment #1</vt:lpstr>
      <vt:lpstr>발표 준비 사항</vt:lpstr>
      <vt:lpstr>Zoom을 이용한 온라인 발표 준비 </vt:lpstr>
      <vt:lpstr>Assignment 1</vt:lpstr>
      <vt:lpstr>Character Modeling</vt:lpstr>
      <vt:lpstr>Character Modeling Demo Video</vt:lpstr>
      <vt:lpstr>Characters Rotation along Axis</vt:lpstr>
      <vt:lpstr>Rotation Demo Video 1 </vt:lpstr>
      <vt:lpstr>Characters Rotation Individual</vt:lpstr>
      <vt:lpstr>Rotation Demo Video 2</vt:lpstr>
    </vt:vector>
  </TitlesOfParts>
  <Company>KUCG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이재형</cp:lastModifiedBy>
  <cp:revision>974</cp:revision>
  <cp:lastPrinted>2019-04-10T04:51:54Z</cp:lastPrinted>
  <dcterms:created xsi:type="dcterms:W3CDTF">2009-01-13T03:03:42Z</dcterms:created>
  <dcterms:modified xsi:type="dcterms:W3CDTF">2021-03-26T14:28:16Z</dcterms:modified>
</cp:coreProperties>
</file>